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5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6A0"/>
    <a:srgbClr val="F79827"/>
    <a:srgbClr val="FFFF00"/>
    <a:srgbClr val="F9A94B"/>
    <a:srgbClr val="FFFFFF"/>
    <a:srgbClr val="F79726"/>
    <a:srgbClr val="0A669F"/>
    <a:srgbClr val="F8A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 autoAdjust="0"/>
  </p:normalViewPr>
  <p:slideViewPr>
    <p:cSldViewPr snapToGrid="0" showGuides="1">
      <p:cViewPr varScale="1">
        <p:scale>
          <a:sx n="118" d="100"/>
          <a:sy n="118" d="100"/>
        </p:scale>
        <p:origin x="4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B61E8-85F4-46FA-A1A6-D28CFAABCCC2}" type="datetimeFigureOut">
              <a:rPr lang="hu-HU" smtClean="0"/>
              <a:t>2017.05.22.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84CD4-3C5C-49DB-AF98-16375CD19F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8988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59025-552B-4663-B136-8CEA5FB02913}" type="datetimeFigureOut">
              <a:rPr lang="hu-HU" smtClean="0"/>
              <a:t>2017.05.22.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34FC7-5112-47D8-BCA6-0FCB46B8D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260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34FC7-5112-47D8-BCA6-0FCB46B8D6D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40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028E3F4F-51B2-42EE-AFA2-40C4572185C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205066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/>
          <p:nvPr userDrawn="1"/>
        </p:nvSpPr>
        <p:spPr>
          <a:xfrm>
            <a:off x="-1" y="5904113"/>
            <a:ext cx="9144001" cy="8277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Kép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67" b="98299" l="556" r="99514">
                        <a14:foregroundMark x1="47083" y1="9263" x2="44167" y2="50473"/>
                        <a14:foregroundMark x1="70208" y1="9074" x2="64583" y2="15879"/>
                        <a14:foregroundMark x1="92014" y1="7750" x2="85764" y2="13800"/>
                        <a14:foregroundMark x1="4306" y1="85255" x2="4306" y2="85255"/>
                        <a14:foregroundMark x1="3958" y1="87146" x2="3681" y2="87335"/>
                        <a14:foregroundMark x1="1111" y1="87902" x2="1458" y2="82231"/>
                        <a14:foregroundMark x1="833" y1="92628" x2="972" y2="89981"/>
                        <a14:foregroundMark x1="5208" y1="92250" x2="5208" y2="90737"/>
                        <a14:foregroundMark x1="5486" y1="88847" x2="5486" y2="87335"/>
                        <a14:foregroundMark x1="6736" y1="84310" x2="6736" y2="84310"/>
                        <a14:foregroundMark x1="8681" y1="84310" x2="8681" y2="84310"/>
                        <a14:foregroundMark x1="9861" y1="90359" x2="9861" y2="90359"/>
                        <a14:foregroundMark x1="7361" y1="89792" x2="7361" y2="89792"/>
                        <a14:foregroundMark x1="7500" y1="86767" x2="7500" y2="86767"/>
                        <a14:foregroundMark x1="10000" y1="85633" x2="10000" y2="85633"/>
                        <a14:foregroundMark x1="12847" y1="84121" x2="12847" y2="84121"/>
                        <a14:foregroundMark x1="10972" y1="90737" x2="10972" y2="90737"/>
                        <a14:foregroundMark x1="12708" y1="92439" x2="12708" y2="92439"/>
                        <a14:foregroundMark x1="13403" y1="85633" x2="13403" y2="85633"/>
                        <a14:foregroundMark x1="15764" y1="83743" x2="15764" y2="83743"/>
                        <a14:foregroundMark x1="17083" y1="88469" x2="17083" y2="88469"/>
                        <a14:foregroundMark x1="14306" y1="88469" x2="14306" y2="88469"/>
                        <a14:foregroundMark x1="18264" y1="84688" x2="18264" y2="84688"/>
                        <a14:foregroundMark x1="20208" y1="91115" x2="20208" y2="91115"/>
                        <a14:foregroundMark x1="20278" y1="85066" x2="20278" y2="85066"/>
                        <a14:foregroundMark x1="23542" y1="84877" x2="23542" y2="84877"/>
                        <a14:foregroundMark x1="22431" y1="88847" x2="22431" y2="88847"/>
                        <a14:foregroundMark x1="21319" y1="92060" x2="21319" y2="92060"/>
                        <a14:foregroundMark x1="21736" y1="84877" x2="21736" y2="84877"/>
                        <a14:foregroundMark x1="15139" y1="84499" x2="15139" y2="84499"/>
                        <a14:foregroundMark x1="27361" y1="82420" x2="27361" y2="82420"/>
                        <a14:foregroundMark x1="31181" y1="86767" x2="31181" y2="86767"/>
                        <a14:foregroundMark x1="33819" y1="86389" x2="33819" y2="86389"/>
                        <a14:foregroundMark x1="63056" y1="36295" x2="63056" y2="36295"/>
                        <a14:foregroundMark x1="34931" y1="87146" x2="34931" y2="87146"/>
                        <a14:foregroundMark x1="37222" y1="84688" x2="37222" y2="84688"/>
                        <a14:foregroundMark x1="38681" y1="86767" x2="38681" y2="86767"/>
                        <a14:foregroundMark x1="40486" y1="87713" x2="40486" y2="87713"/>
                        <a14:foregroundMark x1="42917" y1="84688" x2="42917" y2="84688"/>
                        <a14:foregroundMark x1="46319" y1="86389" x2="46319" y2="86389"/>
                        <a14:foregroundMark x1="52153" y1="82042" x2="52153" y2="82042"/>
                        <a14:foregroundMark x1="51181" y1="87335" x2="51181" y2="87335"/>
                        <a14:foregroundMark x1="52153" y1="92060" x2="52153" y2="92060"/>
                        <a14:foregroundMark x1="49167" y1="91493" x2="49167" y2="91493"/>
                        <a14:foregroundMark x1="53750" y1="84877" x2="53750" y2="84877"/>
                        <a14:foregroundMark x1="55417" y1="88469" x2="55417" y2="88469"/>
                        <a14:foregroundMark x1="57361" y1="87524" x2="57361" y2="87524"/>
                        <a14:foregroundMark x1="56667" y1="92060" x2="56667" y2="92060"/>
                        <a14:foregroundMark x1="60625" y1="84688" x2="60625" y2="84688"/>
                        <a14:foregroundMark x1="60069" y1="92817" x2="60069" y2="92817"/>
                        <a14:foregroundMark x1="61806" y1="88280" x2="61806" y2="88280"/>
                        <a14:foregroundMark x1="63889" y1="92439" x2="63889" y2="92439"/>
                        <a14:foregroundMark x1="65833" y1="86578" x2="65833" y2="86578"/>
                        <a14:foregroundMark x1="67986" y1="86767" x2="67986" y2="86767"/>
                        <a14:foregroundMark x1="65417" y1="91682" x2="65417" y2="91682"/>
                        <a14:foregroundMark x1="70069" y1="85066" x2="70069" y2="85066"/>
                        <a14:foregroundMark x1="73056" y1="92060" x2="73056" y2="92060"/>
                        <a14:foregroundMark x1="71389" y1="85444" x2="71389" y2="85444"/>
                        <a14:foregroundMark x1="73264" y1="84877" x2="73264" y2="84877"/>
                        <a14:foregroundMark x1="87292" y1="57089" x2="87292" y2="57089"/>
                        <a14:foregroundMark x1="70000" y1="56522" x2="70000" y2="56522"/>
                        <a14:foregroundMark x1="76528" y1="85822" x2="76528" y2="85822"/>
                        <a14:foregroundMark x1="79722" y1="84688" x2="79722" y2="84688"/>
                        <a14:foregroundMark x1="77083" y1="81853" x2="77083" y2="81853"/>
                        <a14:foregroundMark x1="76042" y1="92628" x2="76042" y2="92628"/>
                        <a14:foregroundMark x1="78611" y1="90170" x2="78611" y2="90170"/>
                        <a14:foregroundMark x1="81944" y1="87902" x2="81944" y2="87902"/>
                        <a14:foregroundMark x1="85417" y1="87335" x2="85417" y2="87335"/>
                        <a14:foregroundMark x1="89236" y1="86957" x2="89236" y2="86957"/>
                        <a14:foregroundMark x1="90972" y1="87146" x2="90972" y2="87146"/>
                        <a14:foregroundMark x1="91319" y1="80718" x2="91319" y2="80718"/>
                        <a14:foregroundMark x1="92431" y1="85822" x2="92431" y2="85822"/>
                        <a14:foregroundMark x1="94583" y1="85444" x2="94583" y2="85444"/>
                        <a14:foregroundMark x1="92153" y1="92250" x2="92153" y2="92250"/>
                        <a14:foregroundMark x1="96181" y1="85066" x2="96181" y2="85066"/>
                        <a14:foregroundMark x1="98125" y1="89603" x2="98125" y2="89603"/>
                        <a14:foregroundMark x1="96597" y1="97164" x2="96597" y2="97164"/>
                        <a14:foregroundMark x1="97361" y1="84310" x2="97361" y2="84310"/>
                        <a14:foregroundMark x1="40625" y1="85255" x2="40625" y2="85255"/>
                        <a14:foregroundMark x1="62847" y1="93195" x2="62847" y2="93195"/>
                        <a14:foregroundMark x1="80833" y1="82231" x2="80833" y2="82231"/>
                        <a14:backgroundMark x1="27431" y1="58223" x2="27431" y2="58223"/>
                        <a14:backgroundMark x1="15972" y1="86200" x2="15972" y2="86200"/>
                        <a14:backgroundMark x1="22708" y1="91493" x2="22708" y2="91493"/>
                        <a14:backgroundMark x1="11111" y1="1323" x2="11111" y2="1323"/>
                        <a14:backgroundMark x1="63681" y1="85444" x2="63681" y2="85444"/>
                        <a14:backgroundMark x1="83403" y1="86957" x2="83403" y2="86957"/>
                        <a14:backgroundMark x1="87014" y1="85633" x2="87014" y2="85633"/>
                      </a14:backgroundRemoval>
                    </a14:imgEffect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327" y="6062157"/>
            <a:ext cx="1868147" cy="671845"/>
          </a:xfrm>
          <a:prstGeom prst="rect">
            <a:avLst/>
          </a:prstGeom>
          <a:ln>
            <a:noFill/>
          </a:ln>
          <a:effectLst>
            <a:outerShdw blurRad="101600" dist="38100" dir="13500000" algn="br" rotWithShape="0">
              <a:prstClr val="black">
                <a:alpha val="54000"/>
              </a:prstClr>
            </a:outerShdw>
          </a:effectLst>
        </p:spPr>
      </p:pic>
      <p:sp>
        <p:nvSpPr>
          <p:cNvPr id="16" name="Dátum helye 12"/>
          <p:cNvSpPr txBox="1">
            <a:spLocks/>
          </p:cNvSpPr>
          <p:nvPr userDrawn="1"/>
        </p:nvSpPr>
        <p:spPr>
          <a:xfrm>
            <a:off x="5992586" y="6368877"/>
            <a:ext cx="3390900" cy="3651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hu-HU"/>
            </a:defPPr>
            <a:lvl1pPr marL="0" algn="l" defTabSz="914400" rtl="0" eaLnBrk="1" latinLnBrk="0" hangingPunct="1">
              <a:defRPr sz="1400" b="0" kern="120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 smtClean="0"/>
              <a:t>Miskolc-Lillafüred,</a:t>
            </a:r>
            <a:r>
              <a:rPr lang="hu-HU" sz="1600" baseline="0" dirty="0" smtClean="0"/>
              <a:t> Hotel Palota****</a:t>
            </a:r>
            <a:endParaRPr lang="hu-HU" sz="1600" dirty="0"/>
          </a:p>
        </p:txBody>
      </p:sp>
      <p:sp>
        <p:nvSpPr>
          <p:cNvPr id="17" name="Dátum helye 12"/>
          <p:cNvSpPr txBox="1">
            <a:spLocks/>
          </p:cNvSpPr>
          <p:nvPr userDrawn="1"/>
        </p:nvSpPr>
        <p:spPr>
          <a:xfrm>
            <a:off x="5992586" y="5920871"/>
            <a:ext cx="3390900" cy="54960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hu-HU"/>
            </a:defPPr>
            <a:lvl1pPr marL="0" algn="l" defTabSz="914400" rtl="0" eaLnBrk="1" latinLnBrk="0" hangingPunct="1">
              <a:defRPr sz="1400" b="0" kern="120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800" b="1" dirty="0" smtClean="0">
                <a:solidFill>
                  <a:srgbClr val="0B66A0"/>
                </a:solidFill>
              </a:rPr>
              <a:t>25-27 </a:t>
            </a:r>
            <a:r>
              <a:rPr lang="hu-HU" sz="2800" b="1" dirty="0" err="1" smtClean="0">
                <a:solidFill>
                  <a:srgbClr val="0B66A0"/>
                </a:solidFill>
              </a:rPr>
              <a:t>October</a:t>
            </a:r>
            <a:r>
              <a:rPr lang="hu-HU" sz="2800" b="1" dirty="0" smtClean="0">
                <a:solidFill>
                  <a:srgbClr val="0B66A0"/>
                </a:solidFill>
              </a:rPr>
              <a:t> 2017</a:t>
            </a:r>
            <a:endParaRPr lang="hu-HU" sz="2800" b="1" dirty="0">
              <a:solidFill>
                <a:srgbClr val="0B66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5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"/>
          <p:cNvSpPr txBox="1">
            <a:spLocks/>
          </p:cNvSpPr>
          <p:nvPr/>
        </p:nvSpPr>
        <p:spPr>
          <a:xfrm>
            <a:off x="2133818" y="353169"/>
            <a:ext cx="4984799" cy="4828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b="1" i="1" dirty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&lt;LAST NAME, </a:t>
            </a:r>
            <a:r>
              <a:rPr lang="hu-HU" sz="2800" b="1" i="1" dirty="0" err="1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First</a:t>
            </a:r>
            <a:r>
              <a:rPr lang="hu-HU" sz="2800" b="1" i="1" dirty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hu-HU" sz="2800" b="1" i="1" dirty="0" err="1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name</a:t>
            </a:r>
            <a:r>
              <a:rPr lang="hu-HU" sz="2800" b="1" i="1" dirty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8" name="Rectangle 5"/>
          <p:cNvSpPr>
            <a:spLocks noChangeAspect="1" noChangeArrowheads="1"/>
          </p:cNvSpPr>
          <p:nvPr/>
        </p:nvSpPr>
        <p:spPr bwMode="auto">
          <a:xfrm>
            <a:off x="426434" y="307644"/>
            <a:ext cx="1598511" cy="2055229"/>
          </a:xfrm>
          <a:prstGeom prst="rect">
            <a:avLst/>
          </a:prstGeom>
          <a:gradFill rotWithShape="0">
            <a:gsLst>
              <a:gs pos="10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842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hu-HU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2133816" y="835993"/>
            <a:ext cx="4984799" cy="36014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b="1" i="1" dirty="0" smtClean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&lt;Company&gt;</a:t>
            </a:r>
            <a:endParaRPr lang="hu-HU" sz="2400" b="1" i="1" dirty="0">
              <a:solidFill>
                <a:srgbClr val="0A669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2133815" y="1573602"/>
            <a:ext cx="4984800" cy="36014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b="1" i="1" dirty="0">
                <a:solidFill>
                  <a:srgbClr val="F79827"/>
                </a:solidFill>
                <a:latin typeface="+mn-lt"/>
                <a:cs typeface="Arial" panose="020B0604020202020204" pitchFamily="34" charset="0"/>
              </a:rPr>
              <a:t>&lt;email </a:t>
            </a:r>
            <a:r>
              <a:rPr lang="hu-HU" sz="2400" b="1" i="1" dirty="0" err="1">
                <a:solidFill>
                  <a:srgbClr val="F79827"/>
                </a:solidFill>
                <a:latin typeface="+mn-lt"/>
                <a:cs typeface="Arial" panose="020B0604020202020204" pitchFamily="34" charset="0"/>
              </a:rPr>
              <a:t>address</a:t>
            </a:r>
            <a:r>
              <a:rPr lang="hu-HU" sz="2400" b="1" i="1" dirty="0">
                <a:solidFill>
                  <a:srgbClr val="F79827"/>
                </a:solidFill>
                <a:latin typeface="+mn-lt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0248" y="687134"/>
            <a:ext cx="15985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2000" b="1" dirty="0" err="1">
                <a:latin typeface="+mn-lt"/>
              </a:rPr>
              <a:t>Insert</a:t>
            </a:r>
            <a:r>
              <a:rPr lang="hu-HU" altLang="hu-HU" sz="2000" b="1" dirty="0">
                <a:latin typeface="+mn-lt"/>
              </a:rPr>
              <a:t> a </a:t>
            </a:r>
            <a:r>
              <a:rPr lang="hu-HU" altLang="hu-HU" sz="2000" b="1" dirty="0" err="1">
                <a:latin typeface="+mn-lt"/>
              </a:rPr>
              <a:t>high</a:t>
            </a:r>
            <a:r>
              <a:rPr lang="hu-HU" altLang="hu-HU" sz="2000" b="1" dirty="0">
                <a:latin typeface="+mn-lt"/>
              </a:rPr>
              <a:t> </a:t>
            </a:r>
            <a:r>
              <a:rPr lang="hu-HU" altLang="hu-HU" sz="2000" b="1" dirty="0" err="1">
                <a:latin typeface="+mn-lt"/>
              </a:rPr>
              <a:t>quality</a:t>
            </a:r>
            <a:r>
              <a:rPr lang="hu-HU" altLang="hu-HU" sz="2000" b="1" dirty="0">
                <a:latin typeface="+mn-lt"/>
              </a:rPr>
              <a:t>, </a:t>
            </a:r>
            <a:r>
              <a:rPr lang="hu-HU" altLang="hu-HU" sz="2000" b="1" dirty="0" err="1">
                <a:latin typeface="+mn-lt"/>
              </a:rPr>
              <a:t>personal</a:t>
            </a:r>
            <a:r>
              <a:rPr lang="hu-HU" altLang="hu-HU" sz="2000" b="1" dirty="0">
                <a:latin typeface="+mn-lt"/>
              </a:rPr>
              <a:t> </a:t>
            </a:r>
            <a:r>
              <a:rPr lang="hu-HU" altLang="hu-HU" sz="2000" b="1" dirty="0" err="1">
                <a:latin typeface="+mn-lt"/>
              </a:rPr>
              <a:t>digital</a:t>
            </a:r>
            <a:r>
              <a:rPr lang="hu-HU" altLang="hu-HU" sz="2000" b="1" dirty="0">
                <a:latin typeface="+mn-lt"/>
              </a:rPr>
              <a:t> </a:t>
            </a:r>
            <a:r>
              <a:rPr lang="hu-HU" altLang="hu-HU" sz="2000" b="1" dirty="0" err="1">
                <a:latin typeface="+mn-lt"/>
              </a:rPr>
              <a:t>photo</a:t>
            </a:r>
            <a:endParaRPr lang="en-US" altLang="hu-HU" sz="1200" b="1" dirty="0">
              <a:latin typeface="+mn-lt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10248" y="1861712"/>
            <a:ext cx="801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 err="1"/>
              <a:t>Please</a:t>
            </a:r>
            <a:r>
              <a:rPr lang="hu-HU" dirty="0"/>
              <a:t> </a:t>
            </a:r>
            <a:r>
              <a:rPr lang="hu-HU" dirty="0" err="1"/>
              <a:t>introduce</a:t>
            </a:r>
            <a:r>
              <a:rPr lang="hu-HU" dirty="0"/>
              <a:t> </a:t>
            </a:r>
            <a:r>
              <a:rPr lang="hu-HU" dirty="0" err="1"/>
              <a:t>yourself</a:t>
            </a:r>
            <a:r>
              <a:rPr lang="hu-HU" dirty="0"/>
              <a:t>. </a:t>
            </a:r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 rot="16200000">
            <a:off x="7980320" y="896629"/>
            <a:ext cx="1951264" cy="37609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2800" b="1" i="1" kern="100" dirty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BIOGRAPHY</a:t>
            </a: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2116284" y="1198785"/>
            <a:ext cx="4984799" cy="36014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b="1" i="1" dirty="0" smtClean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hu-HU" sz="2400" b="1" i="1" dirty="0" err="1" smtClean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position</a:t>
            </a:r>
            <a:r>
              <a:rPr lang="hu-HU" sz="2400" b="1" i="1" dirty="0" smtClean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hu-HU" sz="2400" b="1" i="1" dirty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/ </a:t>
            </a:r>
            <a:r>
              <a:rPr lang="hu-HU" sz="2400" b="1" i="1" dirty="0" err="1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qualification</a:t>
            </a:r>
            <a:r>
              <a:rPr lang="hu-HU" sz="2400" b="1" i="1" dirty="0">
                <a:solidFill>
                  <a:srgbClr val="0A669F"/>
                </a:solidFill>
                <a:latin typeface="+mn-lt"/>
                <a:cs typeface="Arial" panose="020B060402020202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9845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831</TotalTime>
  <Words>33</Words>
  <Application>Microsoft Office PowerPoint</Application>
  <PresentationFormat>Diavetítés a képernyőre (4:3 oldalarány)</PresentationFormat>
  <Paragraphs>11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Retrospektív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pcs</dc:creator>
  <cp:lastModifiedBy>ibo</cp:lastModifiedBy>
  <cp:revision>77</cp:revision>
  <dcterms:created xsi:type="dcterms:W3CDTF">2017-03-28T06:25:29Z</dcterms:created>
  <dcterms:modified xsi:type="dcterms:W3CDTF">2017-05-22T13:01:56Z</dcterms:modified>
</cp:coreProperties>
</file>